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693400" cy="75628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66AA7A-6A69-41BC-B71C-E72D94262B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9623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34600" y="4060440"/>
            <a:ext cx="9623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97F4BD-090C-4411-A18A-88BF5BE891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46588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34600" y="406044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465880" y="406044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9F7927-4FCC-4CAC-987F-8C6B8AAF2D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788280" y="176940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042320" y="176940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34600" y="406044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788280" y="406044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042320" y="4060440"/>
            <a:ext cx="3098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0C3697-1DC9-414F-AC03-23E35D9A7F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9400"/>
            <a:ext cx="962352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6F708F-5BBB-42C7-92C7-DBB9CE534A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962352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67D262-AFA2-416A-9820-7C4900389E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469620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465880" y="1769400"/>
            <a:ext cx="469620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A8CD4B-6A18-4766-AB21-F16773174D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BB7C80-FF59-4954-8AA4-4829B70B31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CDC3AD-B5BB-439A-A631-E4529B24B2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465880" y="1769400"/>
            <a:ext cx="469620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34600" y="406044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95E438-2486-4DC1-A534-ED8171CF49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469620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46588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465880" y="406044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7A289B-9D2D-460D-B5DA-72D06AD1BC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3460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465880" y="1769400"/>
            <a:ext cx="469620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34600" y="4060440"/>
            <a:ext cx="9623520" cy="209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8907EC-E20A-4D75-BF7F-07050251EB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635640" y="7033320"/>
            <a:ext cx="342144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2"/>
          </p:nvPr>
        </p:nvSpPr>
        <p:spPr>
          <a:xfrm>
            <a:off x="534600" y="7033320"/>
            <a:ext cx="245916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7699320" y="7033320"/>
            <a:ext cx="245916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A89DA3-2B45-4567-979F-6CF0ADFDEB7D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Calibri"/>
              </a:rPr>
              <a:t>Click to edit the title text format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34600" y="1769400"/>
            <a:ext cx="9623520" cy="438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0691640" cy="75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2023-12-23T08:54:44Z</dcterms:created>
  <dc:creator/>
  <dc:description/>
  <dc:language>en-US</dc:language>
  <cp:lastModifiedBy/>
  <dcterms:modified xsi:type="dcterms:W3CDTF">2023-12-23T15:02:24Z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LastSaved">
    <vt:filetime>2023-12-23T00:00:00Z</vt:filetime>
  </property>
  <property fmtid="{D5CDD505-2E9C-101B-9397-08002B2CF9AE}" pid="4" name="PresentationFormat">
    <vt:lpwstr>On-screen Show (4:3)</vt:lpwstr>
  </property>
  <property fmtid="{D5CDD505-2E9C-101B-9397-08002B2CF9AE}" pid="5" name="Producer">
    <vt:lpwstr>mPDF 8.1.2</vt:lpwstr>
  </property>
</Properties>
</file>